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0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1.hafta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6DD70B-EC1E-4759-82EE-5A8CE9CB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1.HAFTA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1FB94687-5A94-4C6C-9165-73C22C4869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407987"/>
              </p:ext>
            </p:extLst>
          </p:nvPr>
        </p:nvGraphicFramePr>
        <p:xfrm>
          <a:off x="1476375" y="1916832"/>
          <a:ext cx="6191250" cy="2952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91250">
                  <a:extLst>
                    <a:ext uri="{9D8B030D-6E8A-4147-A177-3AD203B41FA5}">
                      <a16:colId xmlns:a16="http://schemas.microsoft.com/office/drawing/2014/main" val="3740199766"/>
                    </a:ext>
                  </a:extLst>
                </a:gridCol>
              </a:tblGrid>
              <a:tr h="2952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4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İlköğretim matematik öğretiminde muhakeme etme nedir.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tr-T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41832"/>
                  </a:ext>
                </a:extLst>
              </a:tr>
            </a:tbl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5EFC02-A128-4FD9-AB19-A4A429E0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37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D58FB881-8F08-4252-99D5-8949281B2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666" y="1341080"/>
            <a:ext cx="3683724" cy="3683724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768B2E-8C0D-4744-8267-AC4EF1ECE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72" y="1658229"/>
            <a:ext cx="3362430" cy="3366575"/>
          </a:xfrm>
        </p:spPr>
        <p:txBody>
          <a:bodyPr>
            <a:normAutofit/>
          </a:bodyPr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Muhakeme, çeşitli düşünme tarzlarını içeren bir etkinliktir.</a:t>
            </a:r>
          </a:p>
          <a:p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Kritik düşünme ve yaratıcı düşünme olmadan muhakeme gerçekleştirilemez.</a:t>
            </a:r>
          </a:p>
        </p:txBody>
      </p:sp>
    </p:spTree>
    <p:extLst>
      <p:ext uri="{BB962C8B-B14F-4D97-AF65-F5344CB8AC3E}">
        <p14:creationId xmlns:p14="http://schemas.microsoft.com/office/powerpoint/2010/main" val="4051245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8E23681D-F73C-40FB-B2DA-8653A8FB3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7" y="1503297"/>
            <a:ext cx="4887799" cy="342146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A655CA6-1472-45F7-8763-61753EEE6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5901" y="1914778"/>
            <a:ext cx="2969528" cy="3421459"/>
          </a:xfrm>
        </p:spPr>
        <p:txBody>
          <a:bodyPr>
            <a:normAutofit/>
          </a:bodyPr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Öncelikle muhakeme yapabilmek için öğrenme ortamının buna uygun olması gerekir.</a:t>
            </a:r>
          </a:p>
          <a:p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Öğrencilerin arkadaşları ve öğretmenleriyle rahatlıkla konuşup, tartışabilecekleri bir paylaşım ortamı gerekir.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234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B65BCD7-805D-40D1-BB90-4DB20C9E5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84" y="1337310"/>
            <a:ext cx="4437409" cy="3461179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1CFBAA-F67E-4D8A-9BC8-7521854B5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575" y="1584726"/>
            <a:ext cx="3156425" cy="3355144"/>
          </a:xfrm>
        </p:spPr>
        <p:txBody>
          <a:bodyPr>
            <a:noAutofit/>
          </a:bodyPr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Böyle destekleyici ortamlar sağlandığı takdirde tüm öğrenciler çıkarımlarda bulunabilir, bu çıkarımları çürütebilir ve uygun muhakemede bulunabilirler ve elbette matematiksel muhakeme becerileri de gelişmiş olur. </a:t>
            </a:r>
          </a:p>
        </p:txBody>
      </p:sp>
    </p:spTree>
    <p:extLst>
      <p:ext uri="{BB962C8B-B14F-4D97-AF65-F5344CB8AC3E}">
        <p14:creationId xmlns:p14="http://schemas.microsoft.com/office/powerpoint/2010/main" val="57168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2D53C3-22D4-4958-AC3B-C42C11781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5636" y="1371600"/>
            <a:ext cx="4922179" cy="1114425"/>
          </a:xfrm>
        </p:spPr>
        <p:txBody>
          <a:bodyPr>
            <a:normAutofit fontScale="90000"/>
          </a:bodyPr>
          <a:lstStyle/>
          <a:p>
            <a:r>
              <a:rPr lang="tr-TR">
                <a:latin typeface="Times New Roman" panose="02020603050405020304" pitchFamily="18" charset="0"/>
                <a:cs typeface="Times New Roman" panose="02020603050405020304" pitchFamily="18" charset="0"/>
              </a:rPr>
              <a:t>Matematiksel Muhakeme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1BC7613-AF3D-4F4D-BFD2-DBA4DB223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22" y="1928813"/>
            <a:ext cx="3416368" cy="3416368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31AD65-2E0F-4829-B503-2C0E2CD5D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5636" y="2571750"/>
            <a:ext cx="5428364" cy="2686050"/>
          </a:xfrm>
        </p:spPr>
        <p:txBody>
          <a:bodyPr>
            <a:normAutofit/>
          </a:bodyPr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Matematiksel muhakeme, matematiğin temelini oluşturur. 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Matematik sayıları, işlemleri,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cebiri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geometriyi, orantıyı, alan hesaplamayı ve daha birçok konuyu öğretirken doğası gereği örüntüleri keşfetmeyi, akıl yürütmeyi, tahminlerde bulunmayı, gerekçeli düşünmeyi, sonuca ulaşmayı da öğretir. </a:t>
            </a:r>
          </a:p>
        </p:txBody>
      </p:sp>
    </p:spTree>
    <p:extLst>
      <p:ext uri="{BB962C8B-B14F-4D97-AF65-F5344CB8AC3E}">
        <p14:creationId xmlns:p14="http://schemas.microsoft.com/office/powerpoint/2010/main" val="116357130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143</Words>
  <Application>Microsoft Office PowerPoint</Application>
  <PresentationFormat>Ekran Gösterisi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Ofis Teması</vt:lpstr>
      <vt:lpstr>Matematik Öğretiminde Muhakeme Etme ve Problem Çözme-YL 1.hafta</vt:lpstr>
      <vt:lpstr>1.HAFTA</vt:lpstr>
      <vt:lpstr>PowerPoint Sunusu</vt:lpstr>
      <vt:lpstr>PowerPoint Sunusu</vt:lpstr>
      <vt:lpstr>PowerPoint Sunusu</vt:lpstr>
      <vt:lpstr>Matematiksel Muhakeme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456</cp:revision>
  <dcterms:created xsi:type="dcterms:W3CDTF">2020-06-10T07:36:53Z</dcterms:created>
  <dcterms:modified xsi:type="dcterms:W3CDTF">2020-11-26T11:48:52Z</dcterms:modified>
</cp:coreProperties>
</file>